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4123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7" r:id="rId19"/>
    <p:sldId id="276" r:id="rId20"/>
    <p:sldId id="279" r:id="rId21"/>
    <p:sldId id="280" r:id="rId22"/>
    <p:sldId id="278" r:id="rId23"/>
    <p:sldId id="286" r:id="rId24"/>
    <p:sldId id="282" r:id="rId25"/>
    <p:sldId id="283" r:id="rId26"/>
    <p:sldId id="284" r:id="rId27"/>
    <p:sldId id="285" r:id="rId28"/>
    <p:sldId id="287" r:id="rId29"/>
    <p:sldId id="288" r:id="rId30"/>
    <p:sldId id="294" r:id="rId31"/>
    <p:sldId id="289" r:id="rId32"/>
    <p:sldId id="293" r:id="rId33"/>
    <p:sldId id="295" r:id="rId34"/>
    <p:sldId id="296" r:id="rId35"/>
    <p:sldId id="297" r:id="rId36"/>
    <p:sldId id="298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42" autoAdjust="0"/>
    <p:restoredTop sz="94660"/>
  </p:normalViewPr>
  <p:slideViewPr>
    <p:cSldViewPr snapToGrid="0">
      <p:cViewPr>
        <p:scale>
          <a:sx n="75" d="100"/>
          <a:sy n="75" d="100"/>
        </p:scale>
        <p:origin x="166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469B04-AFE7-43E1-B7E7-7FF07104C96D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rtl="1"/>
          <a:endParaRPr lang="he-IL"/>
        </a:p>
      </dgm:t>
    </dgm:pt>
    <dgm:pt modelId="{D585D6BE-8231-4A58-8018-AA650EE8B312}">
      <dgm:prSet phldrT="[טקסט]"/>
      <dgm:spPr/>
      <dgm:t>
        <a:bodyPr/>
        <a:lstStyle/>
        <a:p>
          <a:pPr rtl="1"/>
          <a:r>
            <a:rPr lang="en-US" dirty="0"/>
            <a:t>angular</a:t>
          </a:r>
          <a:endParaRPr lang="he-IL" dirty="0"/>
        </a:p>
      </dgm:t>
    </dgm:pt>
    <dgm:pt modelId="{174BFF97-BF7A-4208-97F9-05474696E17A}" type="parTrans" cxnId="{219781CF-5D9C-462D-8BAA-FFD08806C8CA}">
      <dgm:prSet/>
      <dgm:spPr/>
      <dgm:t>
        <a:bodyPr/>
        <a:lstStyle/>
        <a:p>
          <a:pPr rtl="1"/>
          <a:endParaRPr lang="he-IL"/>
        </a:p>
      </dgm:t>
    </dgm:pt>
    <dgm:pt modelId="{E864F893-A19A-43D2-9DC7-44D7ACFFAE45}" type="sibTrans" cxnId="{219781CF-5D9C-462D-8BAA-FFD08806C8CA}">
      <dgm:prSet/>
      <dgm:spPr/>
      <dgm:t>
        <a:bodyPr/>
        <a:lstStyle/>
        <a:p>
          <a:pPr rtl="1"/>
          <a:endParaRPr lang="he-IL"/>
        </a:p>
      </dgm:t>
    </dgm:pt>
    <dgm:pt modelId="{895993A8-1BED-4D75-AC01-4250D398FFF3}">
      <dgm:prSet phldrT="[טקסט]"/>
      <dgm:spPr/>
      <dgm:t>
        <a:bodyPr/>
        <a:lstStyle/>
        <a:p>
          <a:pPr rtl="1"/>
          <a:r>
            <a:rPr lang="en-US" dirty="0"/>
            <a:t>controllers</a:t>
          </a:r>
          <a:endParaRPr lang="he-IL" dirty="0"/>
        </a:p>
      </dgm:t>
    </dgm:pt>
    <dgm:pt modelId="{02B4215A-1DE1-4940-B003-ED4014D9E8DB}" type="parTrans" cxnId="{6AF5C93F-ABCE-40D3-A7CB-B64930444366}">
      <dgm:prSet/>
      <dgm:spPr/>
      <dgm:t>
        <a:bodyPr/>
        <a:lstStyle/>
        <a:p>
          <a:pPr rtl="1"/>
          <a:endParaRPr lang="he-IL"/>
        </a:p>
      </dgm:t>
    </dgm:pt>
    <dgm:pt modelId="{F9583058-8C9A-4686-BF11-3611F3ED1DA2}" type="sibTrans" cxnId="{6AF5C93F-ABCE-40D3-A7CB-B64930444366}">
      <dgm:prSet/>
      <dgm:spPr/>
      <dgm:t>
        <a:bodyPr/>
        <a:lstStyle/>
        <a:p>
          <a:pPr rtl="1"/>
          <a:endParaRPr lang="he-IL"/>
        </a:p>
      </dgm:t>
    </dgm:pt>
    <dgm:pt modelId="{A521FAB9-AB87-4346-8FD7-141385BC627F}">
      <dgm:prSet phldrT="[טקסט]"/>
      <dgm:spPr/>
      <dgm:t>
        <a:bodyPr/>
        <a:lstStyle/>
        <a:p>
          <a:pPr rtl="1"/>
          <a:r>
            <a:rPr lang="en-US" dirty="0" err="1"/>
            <a:t>Bll</a:t>
          </a:r>
          <a:endParaRPr lang="en-US" dirty="0"/>
        </a:p>
        <a:p>
          <a:pPr rtl="1"/>
          <a:r>
            <a:rPr lang="he-IL" dirty="0"/>
            <a:t>המרה ב- </a:t>
          </a:r>
          <a:r>
            <a:rPr lang="en-US" dirty="0" err="1"/>
            <a:t>bll</a:t>
          </a:r>
          <a:r>
            <a:rPr lang="en-US" dirty="0"/>
            <a:t> </a:t>
          </a:r>
        </a:p>
        <a:p>
          <a:pPr rtl="1"/>
          <a:r>
            <a:rPr lang="he-IL" dirty="0"/>
            <a:t>ל- </a:t>
          </a:r>
          <a:r>
            <a:rPr lang="he-IL" dirty="0" err="1"/>
            <a:t>אוביקט</a:t>
          </a:r>
          <a:r>
            <a:rPr lang="he-IL" dirty="0"/>
            <a:t> מסוג </a:t>
          </a:r>
          <a:r>
            <a:rPr lang="en-US" dirty="0"/>
            <a:t>dal</a:t>
          </a:r>
          <a:endParaRPr lang="he-IL" dirty="0"/>
        </a:p>
      </dgm:t>
    </dgm:pt>
    <dgm:pt modelId="{7F7D664F-245A-41DB-B942-1B6AD3099C03}" type="parTrans" cxnId="{C77868F3-FDD2-400D-AC54-3E2FB2531165}">
      <dgm:prSet/>
      <dgm:spPr/>
      <dgm:t>
        <a:bodyPr/>
        <a:lstStyle/>
        <a:p>
          <a:pPr rtl="1"/>
          <a:endParaRPr lang="he-IL"/>
        </a:p>
      </dgm:t>
    </dgm:pt>
    <dgm:pt modelId="{E16D60CE-2A3E-4AA6-B3F7-CA52B7CABA23}" type="sibTrans" cxnId="{C77868F3-FDD2-400D-AC54-3E2FB2531165}">
      <dgm:prSet/>
      <dgm:spPr/>
      <dgm:t>
        <a:bodyPr/>
        <a:lstStyle/>
        <a:p>
          <a:pPr rtl="1"/>
          <a:endParaRPr lang="he-IL"/>
        </a:p>
      </dgm:t>
    </dgm:pt>
    <dgm:pt modelId="{8141F173-4264-456A-88D7-7E7B820A809F}">
      <dgm:prSet phldrT="[טקסט]"/>
      <dgm:spPr/>
      <dgm:t>
        <a:bodyPr/>
        <a:lstStyle/>
        <a:p>
          <a:pPr rtl="1"/>
          <a:r>
            <a:rPr lang="en-US" dirty="0"/>
            <a:t>dal</a:t>
          </a:r>
          <a:endParaRPr lang="he-IL" dirty="0"/>
        </a:p>
      </dgm:t>
    </dgm:pt>
    <dgm:pt modelId="{2E53FEE7-79BA-4CD8-B3B7-348303C19555}" type="parTrans" cxnId="{BFD69479-E185-4B85-8910-DEEF4C192026}">
      <dgm:prSet/>
      <dgm:spPr/>
      <dgm:t>
        <a:bodyPr/>
        <a:lstStyle/>
        <a:p>
          <a:pPr rtl="1"/>
          <a:endParaRPr lang="he-IL"/>
        </a:p>
      </dgm:t>
    </dgm:pt>
    <dgm:pt modelId="{2B256E29-473E-4008-84C7-E60BCD197664}" type="sibTrans" cxnId="{BFD69479-E185-4B85-8910-DEEF4C192026}">
      <dgm:prSet/>
      <dgm:spPr/>
      <dgm:t>
        <a:bodyPr/>
        <a:lstStyle/>
        <a:p>
          <a:pPr rtl="1"/>
          <a:endParaRPr lang="he-IL"/>
        </a:p>
      </dgm:t>
    </dgm:pt>
    <dgm:pt modelId="{BBAFD773-F9D8-452E-953B-B80310620CF6}">
      <dgm:prSet phldrT="[טקסט]"/>
      <dgm:spPr/>
      <dgm:t>
        <a:bodyPr/>
        <a:lstStyle/>
        <a:p>
          <a:pPr rtl="1"/>
          <a:r>
            <a:rPr lang="en-US" dirty="0" err="1"/>
            <a:t>db</a:t>
          </a:r>
          <a:endParaRPr lang="he-IL" dirty="0"/>
        </a:p>
      </dgm:t>
    </dgm:pt>
    <dgm:pt modelId="{CB67F5C0-7F3B-49AF-B19C-D407CF5DCAD8}" type="parTrans" cxnId="{4AA8B22E-115A-4CD9-B612-582A9F71E7A5}">
      <dgm:prSet/>
      <dgm:spPr/>
      <dgm:t>
        <a:bodyPr/>
        <a:lstStyle/>
        <a:p>
          <a:pPr rtl="1"/>
          <a:endParaRPr lang="he-IL"/>
        </a:p>
      </dgm:t>
    </dgm:pt>
    <dgm:pt modelId="{7E4B46E1-727E-473F-A413-A7522523E5DC}" type="sibTrans" cxnId="{4AA8B22E-115A-4CD9-B612-582A9F71E7A5}">
      <dgm:prSet/>
      <dgm:spPr/>
      <dgm:t>
        <a:bodyPr/>
        <a:lstStyle/>
        <a:p>
          <a:pPr rtl="1"/>
          <a:endParaRPr lang="he-IL"/>
        </a:p>
      </dgm:t>
    </dgm:pt>
    <dgm:pt modelId="{CA1EFFCF-1EFC-4ED0-8DFB-2AFF4A32F945}" type="pres">
      <dgm:prSet presAssocID="{9B469B04-AFE7-43E1-B7E7-7FF07104C96D}" presName="linearFlow" presStyleCnt="0">
        <dgm:presLayoutVars>
          <dgm:resizeHandles val="exact"/>
        </dgm:presLayoutVars>
      </dgm:prSet>
      <dgm:spPr/>
    </dgm:pt>
    <dgm:pt modelId="{DC40389F-CB1E-4FD7-A6D6-A6F1DBFE505D}" type="pres">
      <dgm:prSet presAssocID="{D585D6BE-8231-4A58-8018-AA650EE8B312}" presName="node" presStyleLbl="node1" presStyleIdx="0" presStyleCnt="5">
        <dgm:presLayoutVars>
          <dgm:bulletEnabled val="1"/>
        </dgm:presLayoutVars>
      </dgm:prSet>
      <dgm:spPr/>
    </dgm:pt>
    <dgm:pt modelId="{0D15A337-500E-413C-8659-17E3429DB6F9}" type="pres">
      <dgm:prSet presAssocID="{E864F893-A19A-43D2-9DC7-44D7ACFFAE45}" presName="sibTrans" presStyleLbl="sibTrans2D1" presStyleIdx="0" presStyleCnt="4"/>
      <dgm:spPr/>
    </dgm:pt>
    <dgm:pt modelId="{3308145E-E1B4-4F40-9787-0041F3F9562E}" type="pres">
      <dgm:prSet presAssocID="{E864F893-A19A-43D2-9DC7-44D7ACFFAE45}" presName="connectorText" presStyleLbl="sibTrans2D1" presStyleIdx="0" presStyleCnt="4"/>
      <dgm:spPr/>
    </dgm:pt>
    <dgm:pt modelId="{D3F8521D-524C-4EDD-BDA1-CE252A2C4263}" type="pres">
      <dgm:prSet presAssocID="{895993A8-1BED-4D75-AC01-4250D398FFF3}" presName="node" presStyleLbl="node1" presStyleIdx="1" presStyleCnt="5">
        <dgm:presLayoutVars>
          <dgm:bulletEnabled val="1"/>
        </dgm:presLayoutVars>
      </dgm:prSet>
      <dgm:spPr/>
    </dgm:pt>
    <dgm:pt modelId="{6E9F2FC7-8C3B-4504-B62D-842BE56CEFA0}" type="pres">
      <dgm:prSet presAssocID="{F9583058-8C9A-4686-BF11-3611F3ED1DA2}" presName="sibTrans" presStyleLbl="sibTrans2D1" presStyleIdx="1" presStyleCnt="4"/>
      <dgm:spPr/>
    </dgm:pt>
    <dgm:pt modelId="{2C897AF7-92A5-4A95-A9E9-00E4601A74E9}" type="pres">
      <dgm:prSet presAssocID="{F9583058-8C9A-4686-BF11-3611F3ED1DA2}" presName="connectorText" presStyleLbl="sibTrans2D1" presStyleIdx="1" presStyleCnt="4"/>
      <dgm:spPr/>
    </dgm:pt>
    <dgm:pt modelId="{F39B0FBB-9288-491F-A88E-7859369B657F}" type="pres">
      <dgm:prSet presAssocID="{A521FAB9-AB87-4346-8FD7-141385BC627F}" presName="node" presStyleLbl="node1" presStyleIdx="2" presStyleCnt="5">
        <dgm:presLayoutVars>
          <dgm:bulletEnabled val="1"/>
        </dgm:presLayoutVars>
      </dgm:prSet>
      <dgm:spPr/>
    </dgm:pt>
    <dgm:pt modelId="{CAD2D9E3-FB8E-4BD2-9111-05EDDEC81482}" type="pres">
      <dgm:prSet presAssocID="{E16D60CE-2A3E-4AA6-B3F7-CA52B7CABA23}" presName="sibTrans" presStyleLbl="sibTrans2D1" presStyleIdx="2" presStyleCnt="4"/>
      <dgm:spPr/>
    </dgm:pt>
    <dgm:pt modelId="{A0CD3E44-ABE7-41FE-A295-8745621A3CCB}" type="pres">
      <dgm:prSet presAssocID="{E16D60CE-2A3E-4AA6-B3F7-CA52B7CABA23}" presName="connectorText" presStyleLbl="sibTrans2D1" presStyleIdx="2" presStyleCnt="4"/>
      <dgm:spPr/>
    </dgm:pt>
    <dgm:pt modelId="{40270864-9E53-4F04-923C-32BD0061CDAE}" type="pres">
      <dgm:prSet presAssocID="{8141F173-4264-456A-88D7-7E7B820A809F}" presName="node" presStyleLbl="node1" presStyleIdx="3" presStyleCnt="5">
        <dgm:presLayoutVars>
          <dgm:bulletEnabled val="1"/>
        </dgm:presLayoutVars>
      </dgm:prSet>
      <dgm:spPr/>
    </dgm:pt>
    <dgm:pt modelId="{E42EDFA9-A4EE-4C82-A85A-524CB11F0A16}" type="pres">
      <dgm:prSet presAssocID="{2B256E29-473E-4008-84C7-E60BCD197664}" presName="sibTrans" presStyleLbl="sibTrans2D1" presStyleIdx="3" presStyleCnt="4"/>
      <dgm:spPr/>
    </dgm:pt>
    <dgm:pt modelId="{37D271FD-DEB1-4D9A-A56E-30E273B00CDD}" type="pres">
      <dgm:prSet presAssocID="{2B256E29-473E-4008-84C7-E60BCD197664}" presName="connectorText" presStyleLbl="sibTrans2D1" presStyleIdx="3" presStyleCnt="4"/>
      <dgm:spPr/>
    </dgm:pt>
    <dgm:pt modelId="{6D2407C7-5051-4CBC-97C8-A856B1AF2011}" type="pres">
      <dgm:prSet presAssocID="{BBAFD773-F9D8-452E-953B-B80310620CF6}" presName="node" presStyleLbl="node1" presStyleIdx="4" presStyleCnt="5">
        <dgm:presLayoutVars>
          <dgm:bulletEnabled val="1"/>
        </dgm:presLayoutVars>
      </dgm:prSet>
      <dgm:spPr/>
    </dgm:pt>
  </dgm:ptLst>
  <dgm:cxnLst>
    <dgm:cxn modelId="{97A0491F-5ED5-4763-89BE-4A458FD8E1CC}" type="presOf" srcId="{E16D60CE-2A3E-4AA6-B3F7-CA52B7CABA23}" destId="{A0CD3E44-ABE7-41FE-A295-8745621A3CCB}" srcOrd="1" destOrd="0" presId="urn:microsoft.com/office/officeart/2005/8/layout/process2"/>
    <dgm:cxn modelId="{9E851B24-3289-4B08-99CF-51331144F5A1}" type="presOf" srcId="{2B256E29-473E-4008-84C7-E60BCD197664}" destId="{37D271FD-DEB1-4D9A-A56E-30E273B00CDD}" srcOrd="1" destOrd="0" presId="urn:microsoft.com/office/officeart/2005/8/layout/process2"/>
    <dgm:cxn modelId="{4AA8B22E-115A-4CD9-B612-582A9F71E7A5}" srcId="{9B469B04-AFE7-43E1-B7E7-7FF07104C96D}" destId="{BBAFD773-F9D8-452E-953B-B80310620CF6}" srcOrd="4" destOrd="0" parTransId="{CB67F5C0-7F3B-49AF-B19C-D407CF5DCAD8}" sibTransId="{7E4B46E1-727E-473F-A413-A7522523E5DC}"/>
    <dgm:cxn modelId="{6AF5C93F-ABCE-40D3-A7CB-B64930444366}" srcId="{9B469B04-AFE7-43E1-B7E7-7FF07104C96D}" destId="{895993A8-1BED-4D75-AC01-4250D398FFF3}" srcOrd="1" destOrd="0" parTransId="{02B4215A-1DE1-4940-B003-ED4014D9E8DB}" sibTransId="{F9583058-8C9A-4686-BF11-3611F3ED1DA2}"/>
    <dgm:cxn modelId="{153D214F-1453-4AFB-BF72-2280CD4F59F1}" type="presOf" srcId="{895993A8-1BED-4D75-AC01-4250D398FFF3}" destId="{D3F8521D-524C-4EDD-BDA1-CE252A2C4263}" srcOrd="0" destOrd="0" presId="urn:microsoft.com/office/officeart/2005/8/layout/process2"/>
    <dgm:cxn modelId="{BFD69479-E185-4B85-8910-DEEF4C192026}" srcId="{9B469B04-AFE7-43E1-B7E7-7FF07104C96D}" destId="{8141F173-4264-456A-88D7-7E7B820A809F}" srcOrd="3" destOrd="0" parTransId="{2E53FEE7-79BA-4CD8-B3B7-348303C19555}" sibTransId="{2B256E29-473E-4008-84C7-E60BCD197664}"/>
    <dgm:cxn modelId="{8550ED84-C6BE-41A4-BFB0-F4375BD62E0C}" type="presOf" srcId="{BBAFD773-F9D8-452E-953B-B80310620CF6}" destId="{6D2407C7-5051-4CBC-97C8-A856B1AF2011}" srcOrd="0" destOrd="0" presId="urn:microsoft.com/office/officeart/2005/8/layout/process2"/>
    <dgm:cxn modelId="{76091B9C-62F2-45AC-BA94-1C4A7A0B7B86}" type="presOf" srcId="{8141F173-4264-456A-88D7-7E7B820A809F}" destId="{40270864-9E53-4F04-923C-32BD0061CDAE}" srcOrd="0" destOrd="0" presId="urn:microsoft.com/office/officeart/2005/8/layout/process2"/>
    <dgm:cxn modelId="{752AEBA2-A1BB-4CEC-B62A-C48FF521C952}" type="presOf" srcId="{A521FAB9-AB87-4346-8FD7-141385BC627F}" destId="{F39B0FBB-9288-491F-A88E-7859369B657F}" srcOrd="0" destOrd="0" presId="urn:microsoft.com/office/officeart/2005/8/layout/process2"/>
    <dgm:cxn modelId="{429A1BA8-34F6-470C-B69F-77662BC3F3A2}" type="presOf" srcId="{2B256E29-473E-4008-84C7-E60BCD197664}" destId="{E42EDFA9-A4EE-4C82-A85A-524CB11F0A16}" srcOrd="0" destOrd="0" presId="urn:microsoft.com/office/officeart/2005/8/layout/process2"/>
    <dgm:cxn modelId="{FE5AC0B7-0738-4D83-9A14-379FF4966B37}" type="presOf" srcId="{E16D60CE-2A3E-4AA6-B3F7-CA52B7CABA23}" destId="{CAD2D9E3-FB8E-4BD2-9111-05EDDEC81482}" srcOrd="0" destOrd="0" presId="urn:microsoft.com/office/officeart/2005/8/layout/process2"/>
    <dgm:cxn modelId="{219781CF-5D9C-462D-8BAA-FFD08806C8CA}" srcId="{9B469B04-AFE7-43E1-B7E7-7FF07104C96D}" destId="{D585D6BE-8231-4A58-8018-AA650EE8B312}" srcOrd="0" destOrd="0" parTransId="{174BFF97-BF7A-4208-97F9-05474696E17A}" sibTransId="{E864F893-A19A-43D2-9DC7-44D7ACFFAE45}"/>
    <dgm:cxn modelId="{5B4F77D0-30C4-4D5F-AFC6-A5FDB04BB1A9}" type="presOf" srcId="{E864F893-A19A-43D2-9DC7-44D7ACFFAE45}" destId="{3308145E-E1B4-4F40-9787-0041F3F9562E}" srcOrd="1" destOrd="0" presId="urn:microsoft.com/office/officeart/2005/8/layout/process2"/>
    <dgm:cxn modelId="{BB9AF5D0-77B1-498C-A881-A63220E5F98A}" type="presOf" srcId="{F9583058-8C9A-4686-BF11-3611F3ED1DA2}" destId="{2C897AF7-92A5-4A95-A9E9-00E4601A74E9}" srcOrd="1" destOrd="0" presId="urn:microsoft.com/office/officeart/2005/8/layout/process2"/>
    <dgm:cxn modelId="{43F780D5-F389-4E30-B92E-726AFB61FF45}" type="presOf" srcId="{D585D6BE-8231-4A58-8018-AA650EE8B312}" destId="{DC40389F-CB1E-4FD7-A6D6-A6F1DBFE505D}" srcOrd="0" destOrd="0" presId="urn:microsoft.com/office/officeart/2005/8/layout/process2"/>
    <dgm:cxn modelId="{140569E1-CCAD-4EAF-9109-7E3DBE5FBF3E}" type="presOf" srcId="{F9583058-8C9A-4686-BF11-3611F3ED1DA2}" destId="{6E9F2FC7-8C3B-4504-B62D-842BE56CEFA0}" srcOrd="0" destOrd="0" presId="urn:microsoft.com/office/officeart/2005/8/layout/process2"/>
    <dgm:cxn modelId="{634086ED-C55E-418A-BFA9-E76044A142E3}" type="presOf" srcId="{E864F893-A19A-43D2-9DC7-44D7ACFFAE45}" destId="{0D15A337-500E-413C-8659-17E3429DB6F9}" srcOrd="0" destOrd="0" presId="urn:microsoft.com/office/officeart/2005/8/layout/process2"/>
    <dgm:cxn modelId="{333977F1-DBDA-47EB-AF2C-2BA7B25C13AA}" type="presOf" srcId="{9B469B04-AFE7-43E1-B7E7-7FF07104C96D}" destId="{CA1EFFCF-1EFC-4ED0-8DFB-2AFF4A32F945}" srcOrd="0" destOrd="0" presId="urn:microsoft.com/office/officeart/2005/8/layout/process2"/>
    <dgm:cxn modelId="{C77868F3-FDD2-400D-AC54-3E2FB2531165}" srcId="{9B469B04-AFE7-43E1-B7E7-7FF07104C96D}" destId="{A521FAB9-AB87-4346-8FD7-141385BC627F}" srcOrd="2" destOrd="0" parTransId="{7F7D664F-245A-41DB-B942-1B6AD3099C03}" sibTransId="{E16D60CE-2A3E-4AA6-B3F7-CA52B7CABA23}"/>
    <dgm:cxn modelId="{1DBE6E86-651F-465D-A753-A98668E959F0}" type="presParOf" srcId="{CA1EFFCF-1EFC-4ED0-8DFB-2AFF4A32F945}" destId="{DC40389F-CB1E-4FD7-A6D6-A6F1DBFE505D}" srcOrd="0" destOrd="0" presId="urn:microsoft.com/office/officeart/2005/8/layout/process2"/>
    <dgm:cxn modelId="{4E6ECB49-F623-4625-8A13-8817CB00C19F}" type="presParOf" srcId="{CA1EFFCF-1EFC-4ED0-8DFB-2AFF4A32F945}" destId="{0D15A337-500E-413C-8659-17E3429DB6F9}" srcOrd="1" destOrd="0" presId="urn:microsoft.com/office/officeart/2005/8/layout/process2"/>
    <dgm:cxn modelId="{58E75CDB-EFFD-4D41-B07E-D42440D49AC3}" type="presParOf" srcId="{0D15A337-500E-413C-8659-17E3429DB6F9}" destId="{3308145E-E1B4-4F40-9787-0041F3F9562E}" srcOrd="0" destOrd="0" presId="urn:microsoft.com/office/officeart/2005/8/layout/process2"/>
    <dgm:cxn modelId="{1CD3F371-032D-4395-971A-293C3D340A11}" type="presParOf" srcId="{CA1EFFCF-1EFC-4ED0-8DFB-2AFF4A32F945}" destId="{D3F8521D-524C-4EDD-BDA1-CE252A2C4263}" srcOrd="2" destOrd="0" presId="urn:microsoft.com/office/officeart/2005/8/layout/process2"/>
    <dgm:cxn modelId="{65D65436-EE41-4AB5-873A-3618694C6966}" type="presParOf" srcId="{CA1EFFCF-1EFC-4ED0-8DFB-2AFF4A32F945}" destId="{6E9F2FC7-8C3B-4504-B62D-842BE56CEFA0}" srcOrd="3" destOrd="0" presId="urn:microsoft.com/office/officeart/2005/8/layout/process2"/>
    <dgm:cxn modelId="{67AB0DDC-F929-4469-B569-830EA6AA8936}" type="presParOf" srcId="{6E9F2FC7-8C3B-4504-B62D-842BE56CEFA0}" destId="{2C897AF7-92A5-4A95-A9E9-00E4601A74E9}" srcOrd="0" destOrd="0" presId="urn:microsoft.com/office/officeart/2005/8/layout/process2"/>
    <dgm:cxn modelId="{5EA0CDBC-297C-427B-8EE5-08B14E70BAA6}" type="presParOf" srcId="{CA1EFFCF-1EFC-4ED0-8DFB-2AFF4A32F945}" destId="{F39B0FBB-9288-491F-A88E-7859369B657F}" srcOrd="4" destOrd="0" presId="urn:microsoft.com/office/officeart/2005/8/layout/process2"/>
    <dgm:cxn modelId="{6123F25F-74CC-468D-B7FB-03DCF0C6A72D}" type="presParOf" srcId="{CA1EFFCF-1EFC-4ED0-8DFB-2AFF4A32F945}" destId="{CAD2D9E3-FB8E-4BD2-9111-05EDDEC81482}" srcOrd="5" destOrd="0" presId="urn:microsoft.com/office/officeart/2005/8/layout/process2"/>
    <dgm:cxn modelId="{4DBB3B56-B90C-47CE-A90F-92D8E341FB1C}" type="presParOf" srcId="{CAD2D9E3-FB8E-4BD2-9111-05EDDEC81482}" destId="{A0CD3E44-ABE7-41FE-A295-8745621A3CCB}" srcOrd="0" destOrd="0" presId="urn:microsoft.com/office/officeart/2005/8/layout/process2"/>
    <dgm:cxn modelId="{E8241BE0-128F-4F73-A9AB-9C00933C9078}" type="presParOf" srcId="{CA1EFFCF-1EFC-4ED0-8DFB-2AFF4A32F945}" destId="{40270864-9E53-4F04-923C-32BD0061CDAE}" srcOrd="6" destOrd="0" presId="urn:microsoft.com/office/officeart/2005/8/layout/process2"/>
    <dgm:cxn modelId="{273A9C1D-91BF-4799-965C-050DC0CCD715}" type="presParOf" srcId="{CA1EFFCF-1EFC-4ED0-8DFB-2AFF4A32F945}" destId="{E42EDFA9-A4EE-4C82-A85A-524CB11F0A16}" srcOrd="7" destOrd="0" presId="urn:microsoft.com/office/officeart/2005/8/layout/process2"/>
    <dgm:cxn modelId="{FB6A010D-3999-46F4-B304-AC9A365C776B}" type="presParOf" srcId="{E42EDFA9-A4EE-4C82-A85A-524CB11F0A16}" destId="{37D271FD-DEB1-4D9A-A56E-30E273B00CDD}" srcOrd="0" destOrd="0" presId="urn:microsoft.com/office/officeart/2005/8/layout/process2"/>
    <dgm:cxn modelId="{62F07121-C684-4C57-B450-CDAAC5B491DD}" type="presParOf" srcId="{CA1EFFCF-1EFC-4ED0-8DFB-2AFF4A32F945}" destId="{6D2407C7-5051-4CBC-97C8-A856B1AF201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389F-CB1E-4FD7-A6D6-A6F1DBFE505D}">
      <dsp:nvSpPr>
        <dsp:cNvPr id="0" name=""/>
        <dsp:cNvSpPr/>
      </dsp:nvSpPr>
      <dsp:spPr>
        <a:xfrm>
          <a:off x="4834063" y="577"/>
          <a:ext cx="1215773" cy="6754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angular</a:t>
          </a:r>
          <a:endParaRPr lang="he-IL" sz="1000" kern="1200" dirty="0"/>
        </a:p>
      </dsp:txBody>
      <dsp:txXfrm>
        <a:off x="4853846" y="20360"/>
        <a:ext cx="1176207" cy="635863"/>
      </dsp:txXfrm>
    </dsp:sp>
    <dsp:sp modelId="{0D15A337-500E-413C-8659-17E3429DB6F9}">
      <dsp:nvSpPr>
        <dsp:cNvPr id="0" name=""/>
        <dsp:cNvSpPr/>
      </dsp:nvSpPr>
      <dsp:spPr>
        <a:xfrm rot="5400000">
          <a:off x="5315306" y="692892"/>
          <a:ext cx="253286" cy="303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-5400000">
        <a:off x="5350767" y="718220"/>
        <a:ext cx="182365" cy="177300"/>
      </dsp:txXfrm>
    </dsp:sp>
    <dsp:sp modelId="{D3F8521D-524C-4EDD-BDA1-CE252A2C4263}">
      <dsp:nvSpPr>
        <dsp:cNvPr id="0" name=""/>
        <dsp:cNvSpPr/>
      </dsp:nvSpPr>
      <dsp:spPr>
        <a:xfrm>
          <a:off x="4834063" y="1013721"/>
          <a:ext cx="1215773" cy="6754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controllers</a:t>
          </a:r>
          <a:endParaRPr lang="he-IL" sz="1000" kern="1200" dirty="0"/>
        </a:p>
      </dsp:txBody>
      <dsp:txXfrm>
        <a:off x="4853846" y="1033504"/>
        <a:ext cx="1176207" cy="635863"/>
      </dsp:txXfrm>
    </dsp:sp>
    <dsp:sp modelId="{6E9F2FC7-8C3B-4504-B62D-842BE56CEFA0}">
      <dsp:nvSpPr>
        <dsp:cNvPr id="0" name=""/>
        <dsp:cNvSpPr/>
      </dsp:nvSpPr>
      <dsp:spPr>
        <a:xfrm rot="5400000">
          <a:off x="5315306" y="1706037"/>
          <a:ext cx="253286" cy="303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-5400000">
        <a:off x="5350767" y="1731365"/>
        <a:ext cx="182365" cy="177300"/>
      </dsp:txXfrm>
    </dsp:sp>
    <dsp:sp modelId="{F39B0FBB-9288-491F-A88E-7859369B657F}">
      <dsp:nvSpPr>
        <dsp:cNvPr id="0" name=""/>
        <dsp:cNvSpPr/>
      </dsp:nvSpPr>
      <dsp:spPr>
        <a:xfrm>
          <a:off x="4834063" y="2026866"/>
          <a:ext cx="1215773" cy="6754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Bll</a:t>
          </a:r>
          <a:endParaRPr lang="en-US" sz="1000" kern="1200" dirty="0"/>
        </a:p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000" kern="1200" dirty="0"/>
            <a:t>המרה ב- </a:t>
          </a:r>
          <a:r>
            <a:rPr lang="en-US" sz="1000" kern="1200" dirty="0" err="1"/>
            <a:t>bll</a:t>
          </a:r>
          <a:r>
            <a:rPr lang="en-US" sz="1000" kern="1200" dirty="0"/>
            <a:t> </a:t>
          </a:r>
        </a:p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000" kern="1200" dirty="0"/>
            <a:t>ל- </a:t>
          </a:r>
          <a:r>
            <a:rPr lang="he-IL" sz="1000" kern="1200" dirty="0" err="1"/>
            <a:t>אוביקט</a:t>
          </a:r>
          <a:r>
            <a:rPr lang="he-IL" sz="1000" kern="1200" dirty="0"/>
            <a:t> מסוג </a:t>
          </a:r>
          <a:r>
            <a:rPr lang="en-US" sz="1000" kern="1200" dirty="0"/>
            <a:t>dal</a:t>
          </a:r>
          <a:endParaRPr lang="he-IL" sz="1000" kern="1200" dirty="0"/>
        </a:p>
      </dsp:txBody>
      <dsp:txXfrm>
        <a:off x="4853846" y="2046649"/>
        <a:ext cx="1176207" cy="635863"/>
      </dsp:txXfrm>
    </dsp:sp>
    <dsp:sp modelId="{CAD2D9E3-FB8E-4BD2-9111-05EDDEC81482}">
      <dsp:nvSpPr>
        <dsp:cNvPr id="0" name=""/>
        <dsp:cNvSpPr/>
      </dsp:nvSpPr>
      <dsp:spPr>
        <a:xfrm rot="5400000">
          <a:off x="5315306" y="2719182"/>
          <a:ext cx="253286" cy="303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-5400000">
        <a:off x="5350767" y="2744510"/>
        <a:ext cx="182365" cy="177300"/>
      </dsp:txXfrm>
    </dsp:sp>
    <dsp:sp modelId="{40270864-9E53-4F04-923C-32BD0061CDAE}">
      <dsp:nvSpPr>
        <dsp:cNvPr id="0" name=""/>
        <dsp:cNvSpPr/>
      </dsp:nvSpPr>
      <dsp:spPr>
        <a:xfrm>
          <a:off x="4834063" y="3040011"/>
          <a:ext cx="1215773" cy="6754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dal</a:t>
          </a:r>
          <a:endParaRPr lang="he-IL" sz="1000" kern="1200" dirty="0"/>
        </a:p>
      </dsp:txBody>
      <dsp:txXfrm>
        <a:off x="4853846" y="3059794"/>
        <a:ext cx="1176207" cy="635863"/>
      </dsp:txXfrm>
    </dsp:sp>
    <dsp:sp modelId="{E42EDFA9-A4EE-4C82-A85A-524CB11F0A16}">
      <dsp:nvSpPr>
        <dsp:cNvPr id="0" name=""/>
        <dsp:cNvSpPr/>
      </dsp:nvSpPr>
      <dsp:spPr>
        <a:xfrm rot="5400000">
          <a:off x="5315306" y="3732326"/>
          <a:ext cx="253286" cy="303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-5400000">
        <a:off x="5350767" y="3757654"/>
        <a:ext cx="182365" cy="177300"/>
      </dsp:txXfrm>
    </dsp:sp>
    <dsp:sp modelId="{6D2407C7-5051-4CBC-97C8-A856B1AF2011}">
      <dsp:nvSpPr>
        <dsp:cNvPr id="0" name=""/>
        <dsp:cNvSpPr/>
      </dsp:nvSpPr>
      <dsp:spPr>
        <a:xfrm>
          <a:off x="4834063" y="4053155"/>
          <a:ext cx="1215773" cy="6754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db</a:t>
          </a:r>
          <a:endParaRPr lang="he-IL" sz="1000" kern="1200" dirty="0"/>
        </a:p>
      </dsp:txBody>
      <dsp:txXfrm>
        <a:off x="4853846" y="4072938"/>
        <a:ext cx="1176207" cy="635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B7CCC8-F92C-4E51-8592-9C9D8F498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36D249C-CE99-4D95-83E6-E8CAD8CC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7C914A-6CE3-461A-ADA8-5588101C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398C05-C589-4624-AB02-76F8992C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5766834-CC63-4D22-8AD8-E0CE87E4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385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1AD5E1-2A42-4EE9-9A86-7FA8A4F1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05CC725-FB30-4E2A-BEE3-BC121990C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7D10A2-CB73-4098-9CB8-6FC0DDFE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3BFA6EF-927A-4086-A0F2-9D813D61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7388B5-3203-4F02-A1F9-B6BD8A44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289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D3C05F9-A1BB-4283-A102-A2495ECC1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F23D03D-B6BF-4A5E-B4CB-CE39A5C3F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A263EF4-217B-4A4C-83E4-B00F1DA89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F1099D2-283B-4470-B15F-0186EF1B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FB3D13-070F-41F2-9BF1-2DD76E9A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549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232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1AFB69-8F4C-4AAE-85AE-2B085A1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74F7630-5D1E-475E-98D0-324D45AF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9A5929-6C28-444C-A68A-AA5670EC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A526FA-2494-443A-8A64-0CF80538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9811A4-44B8-45EC-8AF2-1DD3ADB7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008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669767-E740-41A7-B62F-CBDF33E5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6AED2A-CA4C-4648-A9E8-FC604350B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C903ED-56C3-4DDD-BFC1-743C0AD4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552876-23AF-4395-A49D-1F811203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262FE7-BA64-4204-A35B-9A0DF87E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391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0B807-9471-420B-A9F6-D7051CA0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17B8F6-E947-4A2B-8A38-5464D7B6B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C1AF099-DA68-4F84-B684-EB570B222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B6016D6-E4DE-4DF2-97CD-EF425CAD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38F2D3D-485C-4DE5-9759-76EC6D59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9DA268-2E6B-487A-9953-82DA79CE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892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F6CE90-371A-42F3-BD98-2C4F7C78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7BA61C0-7939-4421-972A-DB1DFAB43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52D8CF9-BA53-4403-9498-DADFA433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8DBF3D3-02A8-4AA4-9F58-C5E3D5731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CD7012D-C731-412B-BC85-D518984CA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CF5B080-C607-4975-942B-3171F5CC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C81FA95-D032-42CB-9FAB-467ABFF6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E78AA5-095D-4C2A-9058-9C4ABAEA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311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A3BA98-CF3B-455C-A912-DFD78984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547EDA3-E1C8-45D8-93F9-23A48D8C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8264F9D-7E98-4EA7-85B5-7F98F3E1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1F7F7B3-4671-4C54-AE62-1D324FC0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14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7A62BEE-4F4C-4DD3-8F4A-C99F2FB9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8E78D1B-95B5-4656-BFA8-E0018D78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45B7205-FC2E-4DFA-AC21-9B344832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464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2151EF-B4D2-4396-97F5-9709098D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58093A-DA36-46E4-925A-0B61DE78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EC58DEC-4C2F-4097-BAE4-286EB6D89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215AB5A-EE7A-4CA0-BABE-020545DA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197269C-A82A-41F4-88DC-95663960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4234350-65DF-4BB6-B06A-63B2CB7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645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FC187A-C016-4537-A0E6-32C1E5C8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77C25D6-B3A1-484A-9B0D-85E6C64CF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1DCAA45-0D5E-452D-B551-D5EC96143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FE5A4CA-B7B6-44F9-807F-042A90A6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34D001B-5F01-42A6-B2E7-16072B8A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0049234-E523-424D-86CE-D83301EC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63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97B06D5-37B3-4FB2-B90E-049B03E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BDA65D9-188A-425B-8F23-F0A5FEF66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6BFF42-A9BF-40E4-A0D5-1F7943271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4E5D-876F-44CC-AA8C-670FD5934794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27D9DE-D3D9-4E66-A623-8A0A08830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184B3E5-8D03-450D-92A0-9F7F96472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D77D-B3AB-4E39-B5BD-09488BCB36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53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B62DE1-7301-4B88-A946-97C96C7AC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sz="7200" dirty="0">
                <a:latin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endParaRPr lang="he-IL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768CFDA-70DF-40C6-9609-3DCC9F87F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487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98818D8-9785-47EF-9157-852432CD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1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59609723-1873-4A9E-8155-FC0CBEED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6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00344A1-51FC-447B-9D4C-8529D2A8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91E9BA5D-C1BF-4981-8423-27880A60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5" y="669571"/>
            <a:ext cx="11275330" cy="4414398"/>
          </a:xfrm>
          <a:prstGeom prst="rect">
            <a:avLst/>
          </a:prstGeom>
        </p:spPr>
      </p:pic>
      <p:sp>
        <p:nvSpPr>
          <p:cNvPr id="6" name="כותרת 5">
            <a:extLst>
              <a:ext uri="{FF2B5EF4-FFF2-40B4-BE49-F238E27FC236}">
                <a16:creationId xmlns:a16="http://schemas.microsoft.com/office/drawing/2014/main" id="{33D86BBC-2692-4808-9B5A-1FA5216E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EF79E1D2-E128-4459-BF2A-12C6ED95A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102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67B76BBF-B046-4D4C-9DC1-784EE26F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1" y="547970"/>
            <a:ext cx="11637798" cy="4000101"/>
          </a:xfrm>
          <a:prstGeom prst="rect">
            <a:avLst/>
          </a:prstGeom>
        </p:spPr>
      </p:pic>
      <p:sp>
        <p:nvSpPr>
          <p:cNvPr id="3" name="כותרת 2">
            <a:extLst>
              <a:ext uri="{FF2B5EF4-FFF2-40B4-BE49-F238E27FC236}">
                <a16:creationId xmlns:a16="http://schemas.microsoft.com/office/drawing/2014/main" id="{6B25A3B0-B0C7-46C0-B2A3-74AFDF47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" y="4862208"/>
            <a:ext cx="10802542" cy="566738"/>
          </a:xfrm>
        </p:spPr>
        <p:txBody>
          <a:bodyPr>
            <a:normAutofit/>
          </a:bodyPr>
          <a:lstStyle/>
          <a:p>
            <a:pPr algn="r"/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ניתן לקבל דרך הקשרי גומלין שייכות של עצמים ב-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DB 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בלי סינון או חיפוש</a:t>
            </a:r>
          </a:p>
        </p:txBody>
      </p:sp>
    </p:spTree>
    <p:extLst>
      <p:ext uri="{BB962C8B-B14F-4D97-AF65-F5344CB8AC3E}">
        <p14:creationId xmlns:p14="http://schemas.microsoft.com/office/powerpoint/2010/main" val="148866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41E920-C63A-415B-9FCE-B6D83A81B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התצוגה שלנו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תהיה בפרויקט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3BC3A-C6E5-4565-A649-A039F6EE6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64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5A78FD86-825E-445D-B93B-D88DE367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כותרת 2">
            <a:extLst>
              <a:ext uri="{FF2B5EF4-FFF2-40B4-BE49-F238E27FC236}">
                <a16:creationId xmlns:a16="http://schemas.microsoft.com/office/drawing/2014/main" id="{493D931A-D53E-4CC1-87BA-08F8BB9D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לשים לב שמכיל את השפה הרצויה</a:t>
            </a:r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8171A79F-1372-443C-8F98-FD7418046C4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98FCB22-BA98-4508-91D2-25D28A6D3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77F7113-63D4-491D-AD1A-184EA653F283}"/>
              </a:ext>
            </a:extLst>
          </p:cNvPr>
          <p:cNvSpPr/>
          <p:nvPr/>
        </p:nvSpPr>
        <p:spPr>
          <a:xfrm>
            <a:off x="6201295" y="4181302"/>
            <a:ext cx="423949" cy="27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61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E7B7F14-BFC7-45E5-9188-746B340D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9D9D3799-A3CE-4988-B5CE-B5FF4B04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79221F41-0AA8-4D10-B17E-215E080F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89894B3-8EB0-4BB2-A6BF-6C302A8D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2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1C7AB53-3065-4FD6-A8C7-861607D6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6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373DCD0-40DC-4F85-B7EC-E1463C2C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7221B94C-702F-4E4B-8BAC-8FC70AD3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5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8AE65C-7D75-4F3C-9D9B-45D9557E4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3C797A5-CCE9-4199-AC20-B3D05D85B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644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D183D0-1BAB-4D04-8671-76719F2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62405B-E167-4F4B-BE10-DFF7C5B8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4062BA4-F309-4BFF-8973-45A79C6A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כותרת 13">
            <a:extLst>
              <a:ext uri="{FF2B5EF4-FFF2-40B4-BE49-F238E27FC236}">
                <a16:creationId xmlns:a16="http://schemas.microsoft.com/office/drawing/2014/main" id="{1A2658A0-6E0E-4A50-A3C1-0A8BFE9C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E6DC715B-B279-4D7C-A304-D5516C595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B59D9F56-E93F-4F40-8220-EF140754F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5D47903-27ED-4988-B6D8-B5D9DD5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207A4A-8FF1-4DE0-BA9C-F0CB5A3910FE}"/>
              </a:ext>
            </a:extLst>
          </p:cNvPr>
          <p:cNvSpPr txBox="1"/>
          <p:nvPr/>
        </p:nvSpPr>
        <p:spPr>
          <a:xfrm>
            <a:off x="3257604" y="3244334"/>
            <a:ext cx="45416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המחלקות שבתוכן יהיו הפונקציות שאנו רוצות לחשוף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9DB82A1D-B7FA-4224-9535-8CA9DDE5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36" y="1952594"/>
            <a:ext cx="981212" cy="619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7963A-71A2-4ED2-B0AF-662B9313FB56}"/>
              </a:ext>
            </a:extLst>
          </p:cNvPr>
          <p:cNvSpPr txBox="1"/>
          <p:nvPr/>
        </p:nvSpPr>
        <p:spPr>
          <a:xfrm>
            <a:off x="4812935" y="2069069"/>
            <a:ext cx="11844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controllers</a:t>
            </a:r>
            <a:endParaRPr lang="he-IL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5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C02090-13C9-4FE3-8698-0661C9AD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BD63A1-4BFC-46EC-990E-F08CBCC12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09C0A90-46BE-4AB6-A013-E7A85CC7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A6483-685A-47D1-AC15-2DAC4230A58C}"/>
              </a:ext>
            </a:extLst>
          </p:cNvPr>
          <p:cNvSpPr txBox="1"/>
          <p:nvPr/>
        </p:nvSpPr>
        <p:spPr>
          <a:xfrm>
            <a:off x="3746564" y="2286000"/>
            <a:ext cx="193033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לקבל נתונים מהשרת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E6146-5BFB-4481-A2DF-EE77358073B4}"/>
              </a:ext>
            </a:extLst>
          </p:cNvPr>
          <p:cNvSpPr txBox="1"/>
          <p:nvPr/>
        </p:nvSpPr>
        <p:spPr>
          <a:xfrm>
            <a:off x="3802482" y="3521632"/>
            <a:ext cx="189346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לשמור נתונים בשרת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2BAF-051B-4DA6-BF1E-EF862BE54742}"/>
              </a:ext>
            </a:extLst>
          </p:cNvPr>
          <p:cNvSpPr txBox="1"/>
          <p:nvPr/>
        </p:nvSpPr>
        <p:spPr>
          <a:xfrm>
            <a:off x="3822764" y="4135201"/>
            <a:ext cx="18197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לעדכן נתונים בשרת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C092F-579C-48E5-B0DE-A9CFFBACACE0}"/>
              </a:ext>
            </a:extLst>
          </p:cNvPr>
          <p:cNvSpPr txBox="1"/>
          <p:nvPr/>
        </p:nvSpPr>
        <p:spPr>
          <a:xfrm>
            <a:off x="3710679" y="4572001"/>
            <a:ext cx="19191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מחיקה נתונים בשרת</a:t>
            </a:r>
          </a:p>
        </p:txBody>
      </p: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92FC85B7-2953-483C-8C26-3355C8757D42}"/>
              </a:ext>
            </a:extLst>
          </p:cNvPr>
          <p:cNvCxnSpPr/>
          <p:nvPr/>
        </p:nvCxnSpPr>
        <p:spPr>
          <a:xfrm flipH="1" flipV="1">
            <a:off x="2863850" y="2342237"/>
            <a:ext cx="882714" cy="1284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EBF7E6DB-92AC-4908-89AE-821658BA806B}"/>
              </a:ext>
            </a:extLst>
          </p:cNvPr>
          <p:cNvCxnSpPr>
            <a:stCxn id="6" idx="1"/>
          </p:cNvCxnSpPr>
          <p:nvPr/>
        </p:nvCxnSpPr>
        <p:spPr>
          <a:xfrm flipH="1">
            <a:off x="2171700" y="3706298"/>
            <a:ext cx="16307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518417E7-06AB-4FF9-B6B9-30ADCFF8FAA3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165350" y="4184650"/>
            <a:ext cx="1657414" cy="1352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9E80B701-9C10-4763-99BB-A364934ADD5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241550" y="4756666"/>
            <a:ext cx="146912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17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AC1D4C-4E3F-4C3B-AA88-7CFEFBC6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716F64-74C2-4BE8-AB68-42E0C383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43F177-C3BE-438F-B2BA-DC9F6CC3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3F1DFE2-27EF-4285-A35D-94660566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3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29DD1A-C297-4E7A-B43C-A16AEAD4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9D2E9C0-6152-4B2C-90F4-F0185FBC7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C0D9FD9-54BA-4678-921C-98A27E12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4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F4E515-D8BF-4E7D-BE72-4A44D44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לכל פונקציה יש כתובת דרכה נוכל לקרוא לה מהשרת.</a:t>
            </a: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2BE4B055-F950-485B-A395-EC0B72F0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03" y="1859682"/>
            <a:ext cx="7514579" cy="3233018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132ABB3-5B3F-49F8-9AD8-D109E83CFEFA}"/>
              </a:ext>
            </a:extLst>
          </p:cNvPr>
          <p:cNvSpPr/>
          <p:nvPr/>
        </p:nvSpPr>
        <p:spPr>
          <a:xfrm>
            <a:off x="1816100" y="2019300"/>
            <a:ext cx="3251200" cy="660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07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38955C16-0D33-4EEE-B238-8D745451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7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D2C21F-EB2E-4694-B386-B5635DE0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err="1"/>
              <a:t>גשך</a:t>
            </a:r>
            <a:r>
              <a:rPr lang="he-IL" dirty="0"/>
              <a:t>!!~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2C05D9-80E9-4A46-8FF4-D5B9778E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785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D2C21F-EB2E-4694-B386-B5635DE0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2C05D9-80E9-4A46-8FF4-D5B9778E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089C5BF-7B6F-4D19-8764-B8D06BC1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8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ABE932-DA7A-4978-8967-7CA494CF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C54D693-D597-4BFA-A0D2-8A464BA20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4132A2C-64AD-43DE-BAD3-70EB65F0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9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CEAC16-256C-441D-AAE3-A4A4058F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757C45-E3DF-470A-8DC4-DC296F64A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65CA253-84A0-4287-8067-FA032A60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7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34FE2D-6B66-4ACB-B15E-9867371E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415698-E800-4A4F-882D-B6E83EB9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EEC8514-8E2B-4C75-B7B7-5A126027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6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4CEC79-E940-40DC-95C6-8D055164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56AA000-EAF7-408B-B176-BEBF6EEEA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EBB120-8CBE-4902-9FC6-7FA6DD9D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CB5739-A557-4105-90DE-EBFB7117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FF5F802-599D-4E04-9DCF-263F2D17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E31D115-0294-40B1-BD13-9093D89C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3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301CA5-8D9F-4DBA-BA8A-22D74EE3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כמה וכמה גלגולים עובר עד שמגיע ל</a:t>
            </a:r>
            <a:r>
              <a:rPr lang="en-US" dirty="0" err="1"/>
              <a:t>db</a:t>
            </a:r>
            <a:r>
              <a:rPr lang="en-US" dirty="0"/>
              <a:t>…</a:t>
            </a:r>
            <a:endParaRPr lang="he-IL" dirty="0"/>
          </a:p>
        </p:txBody>
      </p:sp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7576C2FC-834B-424E-BAA6-D3F28D12C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831667"/>
              </p:ext>
            </p:extLst>
          </p:nvPr>
        </p:nvGraphicFramePr>
        <p:xfrm>
          <a:off x="838200" y="1447800"/>
          <a:ext cx="10883900" cy="47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592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789BB5-A08C-4398-A719-783F1E31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D2742-9DA6-4955-8740-137F452E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F59E931-8B84-4F4B-B980-DF624204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49593D-4E89-4381-B7B1-524CEE4F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E9403DE-D92A-41A0-B9C0-A82A12DF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08D8605-1D14-4A99-A79B-E89EDCCB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4403A67-A554-4CE2-9500-E167B35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0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1A47A9-9709-4BBE-B4E1-518DAD7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4D4FB2-58D6-4470-B496-39BBC717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847D5D0-4843-4B07-9010-8C9E19D7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4889FE-524E-4D61-BC50-6A7377FA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0A26E8-C6EF-4848-A06C-9218EED4D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CE67F83-57C2-4B21-9468-A5CFEE32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5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F5E3A3-6802-4A6B-8A85-3284490A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F729472-A1CA-4990-AC76-BCA4C264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01021C7-D669-47DE-A6F1-C31A4B2C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9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5FB3E9-8AA4-48AA-B0DE-42871476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CC766D8-82D2-4853-97EE-B4ED39EC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C39C08D-D847-4152-A780-4C8F70FC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3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935CFE-65FA-4D26-B469-3E2FE5F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C32578B-7F18-42DC-868A-57710A8BD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13C3497-8990-4D86-A04E-BE062B68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62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CFED9B-B66C-4896-87E1-757BEAC5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0935529-7193-423D-8F15-5DB00CD4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AC88939-8B21-44E0-BF8B-C8F96F64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5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9D9E04-D3EE-401E-B050-47C1BBA0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53DCDA-3FCE-44CA-8A41-B86601B2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C4DC187-76FA-4ED1-8F1B-13C659CD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2721" y="0"/>
            <a:ext cx="14114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1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2F7F01-AF8F-47F9-8CD8-ACF279D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95E43F-21DC-48F3-BD1C-AFF0315F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9E88F3D-CAEA-48BD-8920-B5915B96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33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2BD3E3-A827-49EF-B01E-64FC9100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8BA7982-0F25-4292-92E3-3F656931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868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64DC162E-1D11-4D00-8D33-902EA0D8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4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98A530D-0ED9-4F36-83B2-EEC1623A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2E3B294D-016E-42AE-AD1C-97C5D8EF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C606149D-517A-42FC-94D5-FAE5E195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2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34E5CF54-19AE-48FD-B8CD-B1D3655A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2063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81</Words>
  <Application>Microsoft Office PowerPoint</Application>
  <PresentationFormat>מסך רחב</PresentationFormat>
  <Paragraphs>20</Paragraphs>
  <Slides>48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ערכת נושא Office</vt:lpstr>
      <vt:lpstr>יצירת DB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ניתן לקבל דרך הקשרי גומלין שייכות של עצמים ב- DB בלי סינון או חיפוש</vt:lpstr>
      <vt:lpstr>התצוגה שלנו תהיה בפרויקט API</vt:lpstr>
      <vt:lpstr>לשים לב שמכיל את השפה הרצויה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לכל פונקציה יש כתובת דרכה נוכל לקרוא לה מהשרת.</vt:lpstr>
      <vt:lpstr>גשך!!~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כמה וכמה גלגולים עובר עד שמגיע לdb…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יצירת DB</dc:title>
  <dc:creator>st216@ofakim.local</dc:creator>
  <cp:lastModifiedBy>st216@ofakim.local</cp:lastModifiedBy>
  <cp:revision>13</cp:revision>
  <dcterms:created xsi:type="dcterms:W3CDTF">2021-06-23T06:34:08Z</dcterms:created>
  <dcterms:modified xsi:type="dcterms:W3CDTF">2021-06-23T09:09:17Z</dcterms:modified>
</cp:coreProperties>
</file>